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0" r:id="rId4"/>
    <p:sldId id="258" r:id="rId5"/>
    <p:sldId id="259" r:id="rId6"/>
    <p:sldId id="257" r:id="rId7"/>
    <p:sldId id="261" r:id="rId8"/>
    <p:sldId id="265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25D04-DCC1-440B-A773-FE4DB748EBA0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E39F5-558E-4A46-84F4-E9BB9F62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1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E8CE-B32F-4125-B5D3-041930EBA75C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4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09F1-0414-4D06-8F3A-CCCAEB2DA3F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5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22B1-755C-4FBE-93F4-6A099773222A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4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E9B3-D82E-4864-8533-73BC491E5084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5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3EBE-F18A-4A92-8C7B-168C3ECAB648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6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8CD7-910C-40BD-A8B8-9EFEC235AB82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5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3BCC-37E0-479A-BBC0-83001B03698E}" type="datetime1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0628-DCE4-4C9D-8445-F9CBEA543FB5}" type="datetime1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9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2CF5-690F-4058-A6C6-D20D335B197F}" type="datetime1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3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09C3-584F-47A9-B017-DC57E07D1B3F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6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C179-38DE-4C42-ADD9-79F086A49C45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AAC1D-FF93-4BB5-9E32-C0870802570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3CA19-A1D7-4358-9C28-287A6B37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0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ohgjn95LU4" TargetMode="External"/><Relationship Id="rId2" Type="http://schemas.openxmlformats.org/officeDocument/2006/relationships/hyperlink" Target="https://www.stephencovey.com/7habits/7habits-habit2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ash.edu.au/lls/llonline/quickrefs/02b-blank-timetable.doc" TargetMode="External"/><Relationship Id="rId2" Type="http://schemas.openxmlformats.org/officeDocument/2006/relationships/hyperlink" Target="https://www.intelligen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ngineeringbuttecollege.weebly.com/engineering-club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o5ZEgPIoZj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uUh_2vhTeQ" TargetMode="External"/><Relationship Id="rId2" Type="http://schemas.openxmlformats.org/officeDocument/2006/relationships/hyperlink" Target="http://www.careercornerstone.org/engineering/engdisc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bipTWWHya8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dmission.universityofcalifornia.edu/campuses/" TargetMode="External"/><Relationship Id="rId2" Type="http://schemas.openxmlformats.org/officeDocument/2006/relationships/hyperlink" Target="http://engineering-schools.startclas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lstate.edu/search_find/campus.s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hyperlink" Target="cmdiv_16d8670f2b014635a2d52da2150f70ea" TargetMode="External"/><Relationship Id="rId7" Type="http://schemas.openxmlformats.org/officeDocument/2006/relationships/hyperlink" Target="http://www.butte.edu/curriculum/degrees_and_programs/program_details.php?year=5&amp;program_id=508" TargetMode="External"/><Relationship Id="rId2" Type="http://schemas.openxmlformats.org/officeDocument/2006/relationships/hyperlink" Target="https://blackboard.butte.edu/webapps/blackboard/content/listContentEditable.jsp?content_id=_1155882_1&amp;course_id=_21479_1#contextMen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tte.edu/curriculum/degrees_and_programs/program_details.php?year=5&amp;program_id=495" TargetMode="External"/><Relationship Id="rId5" Type="http://schemas.openxmlformats.org/officeDocument/2006/relationships/hyperlink" Target="http://www.butte.edu/curriculum/degrees_and_programs/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blackboard.butte.edu/webapps/blackboard/content/listContentEditable.jsp?content_id=_1155882_1&amp;course_id=_21479_1" TargetMode="External"/><Relationship Id="rId9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58957"/>
            <a:ext cx="9144000" cy="1164328"/>
          </a:xfrm>
        </p:spPr>
        <p:txBody>
          <a:bodyPr/>
          <a:lstStyle/>
          <a:p>
            <a:r>
              <a:rPr lang="en-US" dirty="0"/>
              <a:t>ENGINEERING (yourself)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49217"/>
            <a:ext cx="9144000" cy="306125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START WITH THE END IN MIND, Stephen Covey, The 7 habits of highly effective people </a:t>
            </a:r>
            <a:r>
              <a:rPr lang="en-US" dirty="0">
                <a:hlinkClick r:id="rId2"/>
              </a:rPr>
              <a:t>https://www.stephencovey.com/7habits/7habits-habit2.php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https://www.youtube.com/watch?v=Gohgjn95LU4</a:t>
            </a:r>
            <a:r>
              <a:rPr lang="en-US" dirty="0"/>
              <a:t> (song) </a:t>
            </a:r>
          </a:p>
          <a:p>
            <a:r>
              <a:rPr lang="en-US" dirty="0"/>
              <a:t>‘We are stubborn on vision, we are flexible on details” Jeff Bezos, founder of Amazon.com</a:t>
            </a:r>
          </a:p>
          <a:p>
            <a:r>
              <a:rPr lang="en-US" dirty="0"/>
              <a:t>“The world is messed up, but I can fix it”, Steve </a:t>
            </a:r>
            <a:r>
              <a:rPr lang="en-US" dirty="0" err="1"/>
              <a:t>Balmer</a:t>
            </a:r>
            <a:r>
              <a:rPr lang="en-US" dirty="0"/>
              <a:t>, former CEO at Microsoft</a:t>
            </a:r>
          </a:p>
          <a:p>
            <a:r>
              <a:rPr lang="en-US" dirty="0"/>
              <a:t>LET YOUR VISION SET YOUR GOALS.</a:t>
            </a:r>
          </a:p>
          <a:p>
            <a:endParaRPr lang="en-US" dirty="0"/>
          </a:p>
          <a:p>
            <a:r>
              <a:rPr lang="en-US" dirty="0"/>
              <a:t>AUG 9</a:t>
            </a:r>
            <a:r>
              <a:rPr lang="en-US" baseline="30000" dirty="0"/>
              <a:t>th</a:t>
            </a:r>
            <a:r>
              <a:rPr lang="en-US" dirty="0"/>
              <a:t>, 2016 - DR. MADARO</a:t>
            </a:r>
          </a:p>
        </p:txBody>
      </p:sp>
      <p:pic>
        <p:nvPicPr>
          <p:cNvPr id="5" name="Picture 2" descr="http://www.butte.edu/feeds/2011/images/RoadRunner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030" y="233511"/>
            <a:ext cx="1727119" cy="18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3CDC-4FB5-48F2-BE64-31D5DE7FBE76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5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your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Friends</a:t>
            </a:r>
          </a:p>
          <a:p>
            <a:r>
              <a:rPr lang="en-US" dirty="0"/>
              <a:t>Sports </a:t>
            </a:r>
          </a:p>
          <a:p>
            <a:r>
              <a:rPr lang="en-US" dirty="0"/>
              <a:t>Food </a:t>
            </a:r>
          </a:p>
          <a:p>
            <a:r>
              <a:rPr lang="en-US" dirty="0"/>
              <a:t>Love </a:t>
            </a:r>
          </a:p>
          <a:p>
            <a:r>
              <a:rPr lang="en-US" dirty="0"/>
              <a:t>Work  </a:t>
            </a:r>
          </a:p>
          <a:p>
            <a:r>
              <a:rPr lang="en-US" dirty="0"/>
              <a:t>School!</a:t>
            </a:r>
          </a:p>
          <a:p>
            <a:r>
              <a:rPr lang="en-US" dirty="0">
                <a:hlinkClick r:id="rId2"/>
              </a:rPr>
              <a:t>https://www.intelligent.com/</a:t>
            </a:r>
            <a:r>
              <a:rPr lang="en-US" dirty="0"/>
              <a:t> </a:t>
            </a:r>
          </a:p>
          <a:p>
            <a:endParaRPr lang="en-US" dirty="0"/>
          </a:p>
          <a:p>
            <a:pPr fontAlgn="ctr"/>
            <a:r>
              <a:rPr lang="en-US" dirty="0"/>
              <a:t>Day plan </a:t>
            </a:r>
            <a:r>
              <a:rPr lang="en-US" dirty="0">
                <a:hlinkClick r:id="rId3"/>
              </a:rPr>
              <a:t>www.monash.edu.au/lls/llonline/quickrefs/02b-blank-</a:t>
            </a:r>
            <a:r>
              <a:rPr lang="en-US" b="1" dirty="0">
                <a:hlinkClick r:id="rId3"/>
              </a:rPr>
              <a:t>timetable</a:t>
            </a:r>
            <a:r>
              <a:rPr lang="en-US" dirty="0">
                <a:hlinkClick r:id="rId3"/>
              </a:rPr>
              <a:t>.doc</a:t>
            </a:r>
            <a:r>
              <a:rPr lang="en-US" dirty="0"/>
              <a:t> </a:t>
            </a:r>
          </a:p>
          <a:p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4" name="Picture 2" descr="http://www.butte.edu/feeds/2011/images/RoadRunner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030" y="233511"/>
            <a:ext cx="1727119" cy="18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EB7E-1EC7-4D97-963A-9363817508D7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7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72409" cy="3120197"/>
          </a:xfrm>
        </p:spPr>
        <p:txBody>
          <a:bodyPr>
            <a:normAutofit/>
          </a:bodyPr>
          <a:lstStyle/>
          <a:p>
            <a:r>
              <a:rPr lang="en-US" dirty="0"/>
              <a:t>Model for a study road map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6243" y="365125"/>
            <a:ext cx="5297557" cy="6501906"/>
          </a:xfrm>
          <a:prstGeom prst="rect">
            <a:avLst/>
          </a:prstGeom>
        </p:spPr>
      </p:pic>
      <p:pic>
        <p:nvPicPr>
          <p:cNvPr id="5" name="Picture 2" descr="http://www.butte.edu/feeds/2011/images/RoadRunner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1" y="4692970"/>
            <a:ext cx="1727119" cy="18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6A13-2F24-4846-9AF4-72BA00917095}" type="datetime1">
              <a:rPr lang="en-US" smtClean="0"/>
              <a:t>8/6/2016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77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wishes and…..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 our Engineering Club!</a:t>
            </a:r>
          </a:p>
          <a:p>
            <a:endParaRPr lang="en-US" dirty="0"/>
          </a:p>
          <a:p>
            <a:r>
              <a:rPr lang="en-US">
                <a:hlinkClick r:id="rId2"/>
              </a:rPr>
              <a:t>http://engineeringbuttecollege.weebly.com/engineering-club.html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E9B3-D82E-4864-8533-73BC491E5084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2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Dream it, plan it, then do it!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861" y="1778379"/>
            <a:ext cx="2398644" cy="78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LIFE</a:t>
            </a:r>
          </a:p>
        </p:txBody>
      </p:sp>
      <p:sp>
        <p:nvSpPr>
          <p:cNvPr id="5" name="Right Arrow 4"/>
          <p:cNvSpPr/>
          <p:nvPr/>
        </p:nvSpPr>
        <p:spPr>
          <a:xfrm rot="2421757">
            <a:off x="3061590" y="2557260"/>
            <a:ext cx="916176" cy="38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2887" y="3039613"/>
            <a:ext cx="2398644" cy="78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CAREER</a:t>
            </a:r>
          </a:p>
        </p:txBody>
      </p:sp>
      <p:sp>
        <p:nvSpPr>
          <p:cNvPr id="8" name="Rectangle 7"/>
          <p:cNvSpPr/>
          <p:nvPr/>
        </p:nvSpPr>
        <p:spPr>
          <a:xfrm>
            <a:off x="7157399" y="4034215"/>
            <a:ext cx="2398644" cy="78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SCHOOL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61444" y="5494060"/>
            <a:ext cx="2398644" cy="78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 DAY</a:t>
            </a:r>
          </a:p>
        </p:txBody>
      </p:sp>
      <p:sp>
        <p:nvSpPr>
          <p:cNvPr id="11" name="Right Arrow 10"/>
          <p:cNvSpPr/>
          <p:nvPr/>
        </p:nvSpPr>
        <p:spPr>
          <a:xfrm rot="2421757">
            <a:off x="6296933" y="3873982"/>
            <a:ext cx="916176" cy="38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421757">
            <a:off x="9549757" y="4917160"/>
            <a:ext cx="916176" cy="38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Up Arrow 18"/>
          <p:cNvSpPr/>
          <p:nvPr/>
        </p:nvSpPr>
        <p:spPr>
          <a:xfrm rot="5400000">
            <a:off x="3092913" y="206876"/>
            <a:ext cx="3978590" cy="8918717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http://www.butte.edu/feeds/2011/images/RoadRunner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030" y="233511"/>
            <a:ext cx="1727119" cy="18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6CD6-7BB9-4D5A-9F54-22AC26885616}" type="datetime1">
              <a:rPr lang="en-US" smtClean="0"/>
              <a:t>8/6/2016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2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a life style, dream big!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value now and in your future?</a:t>
            </a:r>
          </a:p>
          <a:p>
            <a:r>
              <a:rPr lang="en-US" dirty="0"/>
              <a:t>Time, friends, family, money, a boat, a supercar, excellent food, traffic, rural, office, working outside, travel…..</a:t>
            </a:r>
          </a:p>
          <a:p>
            <a:endParaRPr lang="en-US" dirty="0"/>
          </a:p>
          <a:p>
            <a:r>
              <a:rPr lang="en-US" dirty="0"/>
              <a:t>Keep looking, do not settle </a:t>
            </a:r>
            <a:r>
              <a:rPr lang="en-US" dirty="0">
                <a:hlinkClick r:id="rId2"/>
              </a:rPr>
              <a:t>https://www.youtube.com/watch?v=o5ZEgPIoZjw</a:t>
            </a:r>
            <a:r>
              <a:rPr lang="en-US" dirty="0"/>
              <a:t> </a:t>
            </a:r>
          </a:p>
        </p:txBody>
      </p:sp>
      <p:pic>
        <p:nvPicPr>
          <p:cNvPr id="6" name="Picture 2" descr="http://www.butte.edu/feeds/2011/images/RoadRunner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030" y="233511"/>
            <a:ext cx="1727119" cy="18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F58C-412A-4B02-BD7B-783A92A2F7DD}" type="datetime1">
              <a:rPr lang="en-US" smtClean="0"/>
              <a:t>8/6/2016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7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a Career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http://www.careercornerstone.org/engineering/engdisc.htm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https://www.youtube.com/watch?v=OuUh_2vhTeQ</a:t>
            </a:r>
            <a:r>
              <a:rPr lang="en-US" dirty="0"/>
              <a:t> (motivation)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https://www.youtube.com/watch?v=bipTWWHya8A</a:t>
            </a:r>
            <a:r>
              <a:rPr lang="en-US" dirty="0"/>
              <a:t> (what is engineering)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http://www.butte.edu/feeds/2011/images/RoadRunner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030" y="233511"/>
            <a:ext cx="1727119" cy="18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5D38-70B0-44AB-B5C1-20D2DB6E31D4}" type="datetime1">
              <a:rPr lang="en-US" smtClean="0"/>
              <a:t>8/6/2016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6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the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http://engineering-schools.startclass.com/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http://admission.universityofcalifornia.edu/campuses/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http://www.calstate.edu/search_find/campus.shtml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6E5A-00F7-41AC-A847-F7A0E01F2B0D}" type="datetime1">
              <a:rPr lang="en-US" smtClean="0"/>
              <a:t>8/6/2016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4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</p:spPr>
        <p:txBody>
          <a:bodyPr/>
          <a:lstStyle/>
          <a:p>
            <a:r>
              <a:rPr lang="en-US" dirty="0"/>
              <a:t>Engineering programs at Butte College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0" y="2251168"/>
            <a:ext cx="105798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Engineering at Butte College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748B"/>
                </a:solidFill>
                <a:effectLst/>
                <a:latin typeface="inherit"/>
                <a:hlinkClick r:id="rId2" tooltip="Engineering at Butte College item options"/>
                <a:hlinkMouseOver r:id="rId3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748B"/>
                </a:solidFill>
                <a:effectLst/>
                <a:latin typeface="inherit"/>
              </a:rPr>
              <a:t>    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748B"/>
                </a:solidFill>
                <a:effectLst/>
                <a:latin typeface="inherit"/>
                <a:hlinkClick r:id="rId4" tooltip="Hide Details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748B"/>
                </a:solidFill>
                <a:effectLst/>
                <a:latin typeface="inherit"/>
              </a:rPr>
              <a:t>   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748B"/>
                </a:solidFill>
                <a:effectLst/>
                <a:latin typeface="inherit"/>
                <a:hlinkClick r:id="rId5" tooltip="http://www.butte.edu/curriculum/degrees_and_programs/"/>
              </a:rPr>
              <a:t>http://www.butte.edu/curriculum/degrees_and_programs/ 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Lucida Grand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748B"/>
                </a:solidFill>
                <a:effectLst/>
                <a:latin typeface="inherit"/>
                <a:hlinkClick r:id="rId6" tooltip="http://www.butte.edu/curriculum/degrees_and_programs/program_details.php?year=5&amp;program_id=495"/>
              </a:rPr>
              <a:t>http://www.butte.edu/curriculum/degrees_and_programs/program_details.php?year=5&amp;program_id=495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Lucida Grand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748B"/>
                </a:solidFill>
                <a:effectLst/>
                <a:latin typeface="inherit"/>
                <a:hlinkClick r:id="rId7" tooltip="http://www.butte.edu/curriculum/degrees_and_programs/program_details.php?year=5&amp;program_id=508"/>
              </a:rPr>
              <a:t>http://www.butte.edu/curriculum/degrees_and_programs/program_details.php?year=5&amp;program_id=508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748B"/>
              </a:solidFill>
              <a:effectLst/>
              <a:latin typeface="inherit"/>
            </a:endParaRPr>
          </a:p>
        </p:txBody>
      </p:sp>
      <p:pic>
        <p:nvPicPr>
          <p:cNvPr id="1027" name="Picture 3" descr="https://blackboard.butte.edu/images/ci/icons/cmlink_generic.gif">
            <a:hlinkClick r:id="rId2" tooltip="Engineering at Butte College item options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74681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ide Details">
            <a:hlinkClick r:id="rId4" tooltip="Hide Details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746815"/>
            <a:ext cx="1238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butte.edu/feeds/2011/images/RoadRunner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030" y="233511"/>
            <a:ext cx="1727119" cy="18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B612-2EF9-4E12-97B6-4E0CCDC09426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6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your academic career</a:t>
            </a:r>
            <a:br>
              <a:rPr lang="en-US" dirty="0"/>
            </a:br>
            <a:r>
              <a:rPr lang="en-US" b="1" dirty="0"/>
              <a:t>Be a professional student!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Assist.org</a:t>
            </a:r>
          </a:p>
          <a:p>
            <a:r>
              <a:rPr lang="en-US" dirty="0"/>
              <a:t>C-id.net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750" y="0"/>
            <a:ext cx="5022650" cy="668279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81F6-2B61-4FFB-A1F0-257DEE028FD8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4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make your study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 style</a:t>
            </a:r>
          </a:p>
          <a:p>
            <a:r>
              <a:rPr lang="en-US" dirty="0"/>
              <a:t>Career</a:t>
            </a:r>
          </a:p>
          <a:p>
            <a:r>
              <a:rPr lang="en-US" dirty="0"/>
              <a:t>University</a:t>
            </a:r>
          </a:p>
          <a:p>
            <a:r>
              <a:rPr lang="en-US" dirty="0"/>
              <a:t>Community college</a:t>
            </a:r>
          </a:p>
          <a:p>
            <a:r>
              <a:rPr lang="en-US" dirty="0"/>
              <a:t>Plan of study at community college</a:t>
            </a:r>
          </a:p>
          <a:p>
            <a:r>
              <a:rPr lang="en-US" dirty="0"/>
              <a:t>This very semester and the next 3.</a:t>
            </a:r>
          </a:p>
          <a:p>
            <a:endParaRPr lang="en-US" dirty="0"/>
          </a:p>
        </p:txBody>
      </p:sp>
      <p:pic>
        <p:nvPicPr>
          <p:cNvPr id="4" name="Picture 2" descr="http://www.butte.edu/feeds/2011/images/RoadRunner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030" y="233511"/>
            <a:ext cx="1727119" cy="18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55C6-8D92-4FF5-BBB2-A0308CA46D94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5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up for classes!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Admission and records</a:t>
            </a:r>
          </a:p>
          <a:p>
            <a:r>
              <a:rPr lang="en-US" dirty="0"/>
              <a:t>Dual enrollment with CSU, Chico</a:t>
            </a:r>
          </a:p>
        </p:txBody>
      </p:sp>
      <p:pic>
        <p:nvPicPr>
          <p:cNvPr id="4" name="Picture 2" descr="http://www.butte.edu/feeds/2011/images/RoadRunner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030" y="233511"/>
            <a:ext cx="1727119" cy="18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3E1F-0DB7-466C-A5D2-FE3ABD284478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A19-A1D7-4358-9C28-287A6B375C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27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306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inherit</vt:lpstr>
      <vt:lpstr>Lucida Grande</vt:lpstr>
      <vt:lpstr>Office Theme</vt:lpstr>
      <vt:lpstr>ENGINEERING (yourself)</vt:lpstr>
      <vt:lpstr>Dream it, plan it, then do it!</vt:lpstr>
      <vt:lpstr>Pick a life style, dream big!</vt:lpstr>
      <vt:lpstr>Pick a Career  </vt:lpstr>
      <vt:lpstr>Pick the School</vt:lpstr>
      <vt:lpstr>Engineering programs at Butte College</vt:lpstr>
      <vt:lpstr>Plan your academic career Be a professional student!</vt:lpstr>
      <vt:lpstr>Activity: make your study plan</vt:lpstr>
      <vt:lpstr>Sign up for classes!</vt:lpstr>
      <vt:lpstr>Manage your time</vt:lpstr>
      <vt:lpstr>Model for a study road map</vt:lpstr>
      <vt:lpstr>Best wishes and…..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DR. MADARO</dc:title>
  <dc:creator>madarofr@butte.edu</dc:creator>
  <cp:lastModifiedBy>Madaro, Francesco</cp:lastModifiedBy>
  <cp:revision>10</cp:revision>
  <dcterms:created xsi:type="dcterms:W3CDTF">2016-08-06T04:55:32Z</dcterms:created>
  <dcterms:modified xsi:type="dcterms:W3CDTF">2016-08-06T06:09:26Z</dcterms:modified>
</cp:coreProperties>
</file>